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FF3300"/>
    <a:srgbClr val="7CA800"/>
    <a:srgbClr val="008E00"/>
    <a:srgbClr val="FFA219"/>
    <a:srgbClr val="CC3300"/>
    <a:srgbClr val="FF7619"/>
    <a:srgbClr val="FFFFFF"/>
    <a:srgbClr val="FF3E11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2B0A8E-684A-4596-9342-A1C98AC1A9A4}" v="3" dt="2023-09-13T15:45:28.984"/>
  </p1510:revLst>
</p1510:revInfo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1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ly Soberanes" userId="69fc31727c55e58c" providerId="LiveId" clId="{802B0A8E-684A-4596-9342-A1C98AC1A9A4}"/>
    <pc:docChg chg="undo custSel modSld">
      <pc:chgData name="Arely Soberanes" userId="69fc31727c55e58c" providerId="LiveId" clId="{802B0A8E-684A-4596-9342-A1C98AC1A9A4}" dt="2023-09-13T15:46:11.431" v="191" actId="20577"/>
      <pc:docMkLst>
        <pc:docMk/>
      </pc:docMkLst>
      <pc:sldChg chg="addSp delSp modSp mod">
        <pc:chgData name="Arely Soberanes" userId="69fc31727c55e58c" providerId="LiveId" clId="{802B0A8E-684A-4596-9342-A1C98AC1A9A4}" dt="2023-09-13T15:46:11.431" v="191" actId="20577"/>
        <pc:sldMkLst>
          <pc:docMk/>
          <pc:sldMk cId="4091669172" sldId="256"/>
        </pc:sldMkLst>
        <pc:spChg chg="add del mod">
          <ac:chgData name="Arely Soberanes" userId="69fc31727c55e58c" providerId="LiveId" clId="{802B0A8E-684A-4596-9342-A1C98AC1A9A4}" dt="2023-09-13T15:41:19.573" v="53" actId="478"/>
          <ac:spMkLst>
            <pc:docMk/>
            <pc:sldMk cId="4091669172" sldId="256"/>
            <ac:spMk id="3" creationId="{37A737FE-29C8-7B1F-5582-34FB74BA8DE7}"/>
          </ac:spMkLst>
        </pc:spChg>
        <pc:spChg chg="add mod">
          <ac:chgData name="Arely Soberanes" userId="69fc31727c55e58c" providerId="LiveId" clId="{802B0A8E-684A-4596-9342-A1C98AC1A9A4}" dt="2023-09-13T15:45:05.038" v="104" actId="2711"/>
          <ac:spMkLst>
            <pc:docMk/>
            <pc:sldMk cId="4091669172" sldId="256"/>
            <ac:spMk id="4" creationId="{35A0DBBF-A2AF-F707-81D9-3B43068389F1}"/>
          </ac:spMkLst>
        </pc:spChg>
        <pc:spChg chg="add mod">
          <ac:chgData name="Arely Soberanes" userId="69fc31727c55e58c" providerId="LiveId" clId="{802B0A8E-684A-4596-9342-A1C98AC1A9A4}" dt="2023-09-13T15:46:11.431" v="191" actId="20577"/>
          <ac:spMkLst>
            <pc:docMk/>
            <pc:sldMk cId="4091669172" sldId="256"/>
            <ac:spMk id="5" creationId="{0D05BFA3-C686-6DB2-2805-95B860F77CA0}"/>
          </ac:spMkLst>
        </pc:spChg>
        <pc:spChg chg="del mod">
          <ac:chgData name="Arely Soberanes" userId="69fc31727c55e58c" providerId="LiveId" clId="{802B0A8E-684A-4596-9342-A1C98AC1A9A4}" dt="2023-09-13T15:41:23.134" v="54" actId="478"/>
          <ac:spMkLst>
            <pc:docMk/>
            <pc:sldMk cId="4091669172" sldId="256"/>
            <ac:spMk id="33" creationId="{80CA2551-526E-41E7-838C-9385BF3BF685}"/>
          </ac:spMkLst>
        </pc:spChg>
        <pc:spChg chg="mod">
          <ac:chgData name="Arely Soberanes" userId="69fc31727c55e58c" providerId="LiveId" clId="{802B0A8E-684A-4596-9342-A1C98AC1A9A4}" dt="2023-09-13T15:41:27.983" v="55" actId="1076"/>
          <ac:spMkLst>
            <pc:docMk/>
            <pc:sldMk cId="4091669172" sldId="256"/>
            <ac:spMk id="93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1:32.457" v="56" actId="1076"/>
          <ac:spMkLst>
            <pc:docMk/>
            <pc:sldMk cId="4091669172" sldId="256"/>
            <ac:spMk id="143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2:00.654" v="87" actId="1076"/>
          <ac:spMkLst>
            <pc:docMk/>
            <pc:sldMk cId="4091669172" sldId="256"/>
            <ac:spMk id="186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1:55.972" v="86" actId="1076"/>
          <ac:spMkLst>
            <pc:docMk/>
            <pc:sldMk cId="4091669172" sldId="256"/>
            <ac:spMk id="205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3:14.357" v="88" actId="1076"/>
          <ac:spMkLst>
            <pc:docMk/>
            <pc:sldMk cId="4091669172" sldId="256"/>
            <ac:spMk id="2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13/09/2023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1853101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DEL PROYECTO</a:t>
            </a: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En este apartado se colocará un breve resumen de lo que trata el proyecto y sus principales resultados. </a:t>
            </a:r>
          </a:p>
        </p:txBody>
      </p:sp>
      <p:sp>
        <p:nvSpPr>
          <p:cNvPr id="30" name="Rectángulo 29"/>
          <p:cNvSpPr/>
          <p:nvPr/>
        </p:nvSpPr>
        <p:spPr>
          <a:xfrm>
            <a:off x="223009" y="17251433"/>
            <a:ext cx="133307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Escribir el objetivo general del proyecto 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260193" y="11482286"/>
            <a:ext cx="133524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MX" sz="5400" dirty="0"/>
              <a:t>Se escribe el planteamiento del problema y la pregunta a responder </a:t>
            </a:r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316329" y="22615412"/>
            <a:ext cx="8983433" cy="68351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437593" y="16238748"/>
            <a:ext cx="13310696" cy="3250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MX" sz="5400" dirty="0">
                <a:cs typeface="Arial" panose="020B0604020202020204" pitchFamily="34" charset="0"/>
              </a:rPr>
              <a:t>Se escriben los materiales que se utilizaron para realizar el proyecto, se pueden utilizar algunas fotografías para hacer más gráfico el tríptico</a:t>
            </a: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71019" y="23826291"/>
            <a:ext cx="133307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Escribir la hipótesis del proyecto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514037" y="24032657"/>
            <a:ext cx="13310696" cy="403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MX" sz="5400" dirty="0">
                <a:cs typeface="Arial" panose="020B0604020202020204" pitchFamily="34" charset="0"/>
              </a:rPr>
              <a:t>Se escribe el procedimiento que se llevó a cabo al realizar el proyecto, también se pueden poner algunas fotografías en cada paso realizado, se puede poner también un diagrama de la metodología </a:t>
            </a: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Se escriben los principales resultados obtenidos en el proyecto. En esta sección van fotografías, gráficas, tablas, resultados de encuestas o  fotografías de prototipos que se generaron durante el desarrollo del proyecto. Además de una breve descripción de la misma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29779200" y="24607997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9166988" y="26107431"/>
            <a:ext cx="13834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Se escribe una breve conclusión del proyecto realizado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701883" y="532845"/>
            <a:ext cx="9010275" cy="955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LOGOTIPO DEL PROYECTO</a:t>
            </a: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7942" y="10175002"/>
            <a:ext cx="9574162" cy="91494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42605" y="19332946"/>
            <a:ext cx="9565775" cy="90968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295531" y="20681884"/>
            <a:ext cx="133307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Escribir los objetivos específicos del proyecto</a:t>
            </a: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342605" y="26551532"/>
            <a:ext cx="9565775" cy="86612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207577" y="28087567"/>
            <a:ext cx="133307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Se escriben los principales conceptos investigados en el marco teórico, los más representativos del proyecto y de manera resumida 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796168" y="21733712"/>
            <a:ext cx="9675255" cy="871778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394224" y="34667526"/>
            <a:ext cx="12076937" cy="45101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DATOS DE LOS PARTICIPANTES</a:t>
            </a:r>
          </a:p>
        </p:txBody>
      </p:sp>
      <p:sp>
        <p:nvSpPr>
          <p:cNvPr id="214" name="Rectángulo 213"/>
          <p:cNvSpPr/>
          <p:nvPr/>
        </p:nvSpPr>
        <p:spPr>
          <a:xfrm>
            <a:off x="14241631" y="33166092"/>
            <a:ext cx="137199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4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NOTA: LOS COLORES, TIPO Y TAMAÑO DE LETRA, Y DISEÑO DEL TRÍPTICO ES LIBRE, QUEDANDO A CRITERIO Y GUSTO DE LOS PARTICIPANTES. ASÍ COMO EL TAMAÑO Y ELEMENTOS USADOS EN CADA SECCIÓN DEPENDE DE CADA UNO DE LOS PROYECTOS </a:t>
            </a: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9240056" y="1249682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29779200" y="30151304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166988" y="14965752"/>
            <a:ext cx="13612837" cy="7681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Es</a:t>
            </a:r>
            <a:r>
              <a:rPr lang="es-ES" sz="5400" spc="13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interpretación</a:t>
            </a:r>
            <a:r>
              <a:rPr lang="es-ES" sz="5400" spc="16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9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resultados,</a:t>
            </a:r>
            <a:r>
              <a:rPr lang="es-ES" sz="5400" spc="1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donde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se</a:t>
            </a:r>
            <a:r>
              <a:rPr lang="es-ES" sz="5400" spc="1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hace</a:t>
            </a:r>
            <a:r>
              <a:rPr lang="es-ES" sz="5400" spc="5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referencia</a:t>
            </a:r>
            <a:r>
              <a:rPr lang="es-ES" sz="5400" spc="15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explicación</a:t>
            </a:r>
            <a:r>
              <a:rPr lang="es-ES" sz="5400" spc="10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-30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las</a:t>
            </a:r>
            <a:r>
              <a:rPr lang="es-ES" sz="5400" spc="-3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tablas</a:t>
            </a:r>
            <a:r>
              <a:rPr lang="es-ES" sz="5400" spc="-3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y gráficas,</a:t>
            </a:r>
            <a:r>
              <a:rPr lang="es-ES" sz="5400" spc="-2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que</a:t>
            </a:r>
            <a:r>
              <a:rPr lang="es-ES" sz="5400" spc="-6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se</a:t>
            </a:r>
            <a:r>
              <a:rPr lang="es-ES" sz="5400" spc="-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describieron</a:t>
            </a:r>
            <a:r>
              <a:rPr lang="es-ES" sz="5400" spc="-3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en</a:t>
            </a:r>
            <a:r>
              <a:rPr lang="es-ES" sz="5400" spc="-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el</a:t>
            </a:r>
            <a:r>
              <a:rPr lang="es-ES" sz="5400" spc="-2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apartado</a:t>
            </a:r>
            <a:r>
              <a:rPr lang="es-ES" sz="5400" spc="-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-6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RESULTADOS.</a:t>
            </a:r>
            <a:r>
              <a:rPr lang="es-ES" sz="5400" spc="-5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Se</a:t>
            </a:r>
            <a:r>
              <a:rPr lang="es-ES" sz="5400" spc="-32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hace un análisis de los principales resultados y se explica cómo la información</a:t>
            </a:r>
            <a:r>
              <a:rPr lang="es-ES" sz="5400" spc="-3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obtenida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contribuye</a:t>
            </a:r>
            <a:r>
              <a:rPr lang="es-ES" sz="5400" spc="-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-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aceptación</a:t>
            </a:r>
            <a:r>
              <a:rPr lang="es-ES" sz="5400" spc="-3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o</a:t>
            </a:r>
            <a:r>
              <a:rPr lang="es-ES" sz="5400" spc="-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rechazo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-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hipótesis</a:t>
            </a:r>
            <a:r>
              <a:rPr lang="es-ES" sz="5400" spc="-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planteada.</a:t>
            </a:r>
            <a:endParaRPr lang="es-MX" sz="5400" dirty="0">
              <a:effectLst/>
              <a:ea typeface="Arial MT"/>
              <a:cs typeface="Arial M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9431994" y="32035575"/>
            <a:ext cx="13834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Se escribe las referencia bibliográficas utilizadas en </a:t>
            </a:r>
            <a:r>
              <a:rPr lang="es-MX" sz="5400">
                <a:ea typeface="Calibri" panose="020F0502020204030204" pitchFamily="34" charset="0"/>
                <a:cs typeface="Arial" panose="020B0604020202020204" pitchFamily="34" charset="0"/>
              </a:rPr>
              <a:t>la investigación.</a:t>
            </a:r>
            <a:endParaRPr lang="es-MX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313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Arely Soberanes</cp:lastModifiedBy>
  <cp:revision>64</cp:revision>
  <dcterms:created xsi:type="dcterms:W3CDTF">2017-11-22T23:20:12Z</dcterms:created>
  <dcterms:modified xsi:type="dcterms:W3CDTF">2023-09-13T15:46:18Z</dcterms:modified>
</cp:coreProperties>
</file>